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0" r:id="rId7"/>
    <p:sldId id="262" r:id="rId8"/>
    <p:sldId id="263" r:id="rId9"/>
    <p:sldId id="265" r:id="rId10"/>
    <p:sldId id="270" r:id="rId11"/>
    <p:sldId id="266" r:id="rId12"/>
    <p:sldId id="264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44512-ACC9-41D8-846C-1681A74EA6BD}" v="1" dt="2022-09-28T07:48:2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F6344512-ACC9-41D8-846C-1681A74EA6BD}"/>
    <pc:docChg chg="modSld">
      <pc:chgData name="Stijn Weijermars" userId="2933e1d2-70ff-47b3-ad61-d61e32fda646" providerId="ADAL" clId="{F6344512-ACC9-41D8-846C-1681A74EA6BD}" dt="2022-09-28T07:48:22.220" v="0"/>
      <pc:docMkLst>
        <pc:docMk/>
      </pc:docMkLst>
      <pc:sldChg chg="delDesignElem">
        <pc:chgData name="Stijn Weijermars" userId="2933e1d2-70ff-47b3-ad61-d61e32fda646" providerId="ADAL" clId="{F6344512-ACC9-41D8-846C-1681A74EA6BD}" dt="2022-09-28T07:48:22.220" v="0"/>
        <pc:sldMkLst>
          <pc:docMk/>
          <pc:sldMk cId="306938314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gFuAfEux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Productie van drinkwater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10C2-1CA6-47C3-AA94-2FEB13C1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206" y="802955"/>
            <a:ext cx="561487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Les 3 Water &amp;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Energie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drinkwater</a:t>
            </a:r>
            <a:endParaRPr lang="en-US" sz="32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Vergrootglas">
            <a:extLst>
              <a:ext uri="{FF2B5EF4-FFF2-40B4-BE49-F238E27FC236}">
                <a16:creationId xmlns:a16="http://schemas.microsoft.com/office/drawing/2014/main" id="{C7974C78-F7F0-4D41-893C-54AF8B7B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4800" y="16189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C0E6C-1930-4A1F-B181-CC88CB0F5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0691" y="2421682"/>
            <a:ext cx="6436509" cy="371789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Gebruik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internet om op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zoek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verschillende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!)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gebied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 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wat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reden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oorzaak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Voeg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minimaal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bronnen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toe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url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Plaats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einde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les in je portfolio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leerplatform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koppel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“Les 3 water &amp;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Energie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06938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F659357-C87C-E179-C013-72A83975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3670">
            <a:off x="642341" y="624514"/>
            <a:ext cx="6560891" cy="5871027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4DA7EE-58B9-F8FA-B238-E8615368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BE2449-07D2-2178-F305-5856AFE3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426">
            <a:off x="7479940" y="98626"/>
            <a:ext cx="363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9532" y="150081"/>
            <a:ext cx="6279502" cy="423247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Gemiddeld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drinkwaterverbruik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Nederland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DDD09C-6130-7E81-E2EC-04840644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5669" r="9439" b="5825"/>
          <a:stretch/>
        </p:blipFill>
        <p:spPr>
          <a:xfrm>
            <a:off x="5035394" y="4382554"/>
            <a:ext cx="6643396" cy="237593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1B03C0-4814-4092-B040-8E78D19A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133"/>
            <a:ext cx="5861991" cy="41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90" t="22358" r="42788" b="31867"/>
          <a:stretch/>
        </p:blipFill>
        <p:spPr>
          <a:xfrm>
            <a:off x="3236181" y="1939193"/>
            <a:ext cx="5462546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>
                <a:solidFill>
                  <a:schemeClr val="bg1"/>
                </a:solidFill>
              </a:rPr>
              <a:t>Watersysteem</a:t>
            </a:r>
            <a:endParaRPr lang="nl-NL" sz="4000" b="1" i="1">
              <a:solidFill>
                <a:schemeClr val="bg1"/>
              </a:solidFill>
            </a:endParaRPr>
          </a:p>
          <a:p>
            <a:pPr algn="ctr"/>
            <a:r>
              <a:rPr lang="nl-NL" sz="2700" i="1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 afvoeren én vasthouden vanwege klimaatverandering - Uitgelicht">
            <a:extLst>
              <a:ext uri="{FF2B5EF4-FFF2-40B4-BE49-F238E27FC236}">
                <a16:creationId xmlns:a16="http://schemas.microsoft.com/office/drawing/2014/main" id="{B059668C-2845-CF14-8E2D-3B742DEA02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2" y="459750"/>
            <a:ext cx="8658808" cy="59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C9BEE3-5DF6-4E4F-B0ED-6F0BD27B2F97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116</Words>
  <Application>Microsoft Office PowerPoint</Application>
  <PresentationFormat>Breedbeeld</PresentationFormat>
  <Paragraphs>14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Gemiddeld drinkwaterverbruik in Nederland</vt:lpstr>
      <vt:lpstr>Herkomst drinkwater</vt:lpstr>
      <vt:lpstr>PowerPoint-presentatie</vt:lpstr>
      <vt:lpstr>PowerPoint-presentatie</vt:lpstr>
      <vt:lpstr>PowerPoint-presentatie</vt:lpstr>
      <vt:lpstr>Waterketen De ingrepen van de mens op het watersysteem</vt:lpstr>
      <vt:lpstr>Samenhang en partijen</vt:lpstr>
      <vt:lpstr>Opdracht Les 3 Water &amp; Energie, drinkwater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2</cp:revision>
  <dcterms:created xsi:type="dcterms:W3CDTF">2019-09-17T07:28:46Z</dcterms:created>
  <dcterms:modified xsi:type="dcterms:W3CDTF">2022-09-28T07:48:31Z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